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9144000" cy="6858000"/>
  <p:notesSz cx="6858000" cy="9144000"/>
  <p:defaultTextStyle>
    <a:lvl1pPr>
      <a:defRPr>
        <a:latin typeface="+mn-lt"/>
        <a:ea typeface="+mn-ea"/>
        <a:cs typeface="+mn-cs"/>
        <a:sym typeface="Helvetica"/>
      </a:defRPr>
    </a:lvl1pPr>
    <a:lvl2pPr>
      <a:defRPr>
        <a:latin typeface="+mn-lt"/>
        <a:ea typeface="+mn-ea"/>
        <a:cs typeface="+mn-cs"/>
        <a:sym typeface="Helvetica"/>
      </a:defRPr>
    </a:lvl2pPr>
    <a:lvl3pPr>
      <a:defRPr>
        <a:latin typeface="+mn-lt"/>
        <a:ea typeface="+mn-ea"/>
        <a:cs typeface="+mn-cs"/>
        <a:sym typeface="Helvetica"/>
      </a:defRPr>
    </a:lvl3pPr>
    <a:lvl4pPr>
      <a:defRPr>
        <a:latin typeface="+mn-lt"/>
        <a:ea typeface="+mn-ea"/>
        <a:cs typeface="+mn-cs"/>
        <a:sym typeface="Helvetica"/>
      </a:defRPr>
    </a:lvl4pPr>
    <a:lvl5pPr>
      <a:defRPr>
        <a:latin typeface="+mn-lt"/>
        <a:ea typeface="+mn-ea"/>
        <a:cs typeface="+mn-cs"/>
        <a:sym typeface="Helvetica"/>
      </a:defRPr>
    </a:lvl5pPr>
    <a:lvl6pPr>
      <a:defRPr>
        <a:latin typeface="+mn-lt"/>
        <a:ea typeface="+mn-ea"/>
        <a:cs typeface="+mn-cs"/>
        <a:sym typeface="Helvetica"/>
      </a:defRPr>
    </a:lvl6pPr>
    <a:lvl7pPr>
      <a:defRPr>
        <a:latin typeface="+mn-lt"/>
        <a:ea typeface="+mn-ea"/>
        <a:cs typeface="+mn-cs"/>
        <a:sym typeface="Helvetica"/>
      </a:defRPr>
    </a:lvl7pPr>
    <a:lvl8pPr>
      <a:defRPr>
        <a:latin typeface="+mn-lt"/>
        <a:ea typeface="+mn-ea"/>
        <a:cs typeface="+mn-cs"/>
        <a:sym typeface="Helvetica"/>
      </a:defRPr>
    </a:lvl8pPr>
    <a:lvl9pPr>
      <a:defRPr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EEE7283C-3CF3-47DC-8721-378D4A62B228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7" name="Shape 4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1pPr>
    <a:lvl2pPr indent="2286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2pPr>
    <a:lvl3pPr indent="4572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3pPr>
    <a:lvl4pPr indent="6858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4pPr>
    <a:lvl5pPr indent="9144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5pPr>
    <a:lvl6pPr indent="11430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6pPr>
    <a:lvl7pPr indent="13716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7pPr>
    <a:lvl8pPr indent="16002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8pPr>
    <a:lvl9pPr indent="18288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>
            <p:ph type="title"/>
          </p:nvPr>
        </p:nvSpPr>
        <p:spPr>
          <a:xfrm>
            <a:off x="685800" y="1844675"/>
            <a:ext cx="7772400" cy="20415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마스터 제목 스타일 편집</a:t>
            </a:r>
          </a:p>
        </p:txBody>
      </p:sp>
      <p:sp>
        <p:nvSpPr>
          <p:cNvPr id="7" name="Shape 7"/>
          <p:cNvSpPr/>
          <p:nvPr>
            <p:ph type="body" idx="1"/>
          </p:nvPr>
        </p:nvSpPr>
        <p:spPr>
          <a:xfrm>
            <a:off x="1371600" y="3886200"/>
            <a:ext cx="6400800" cy="29718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마스터 부제목 스타일 편집</a:t>
            </a:r>
          </a:p>
        </p:txBody>
      </p:sp>
      <p:sp>
        <p:nvSpPr>
          <p:cNvPr id="8" name="Shape 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마스터 제목 스타일 편집</a:t>
            </a:r>
          </a:p>
        </p:txBody>
      </p:sp>
      <p:sp>
        <p:nvSpPr>
          <p:cNvPr id="40" name="Shape 4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마스터 텍스트 스타일을 편집합니다</a:t>
            </a:r>
            <a:endParaRPr sz="3200"/>
          </a:p>
          <a:p>
            <a:pPr lvl="1">
              <a:defRPr sz="1800"/>
            </a:pPr>
            <a:r>
              <a:rPr sz="3200"/>
              <a:t>둘째 수준</a:t>
            </a:r>
            <a:endParaRPr sz="3200"/>
          </a:p>
          <a:p>
            <a:pPr lvl="2">
              <a:defRPr sz="1800"/>
            </a:pPr>
            <a:r>
              <a:rPr sz="3200"/>
              <a:t>셋째 수준</a:t>
            </a:r>
            <a:endParaRPr sz="3200"/>
          </a:p>
          <a:p>
            <a:pPr lvl="3">
              <a:defRPr sz="1800"/>
            </a:pPr>
            <a:r>
              <a:rPr sz="3200"/>
              <a:t>넷째 수준</a:t>
            </a:r>
            <a:endParaRPr sz="3200"/>
          </a:p>
          <a:p>
            <a:pPr lvl="4">
              <a:defRPr sz="1800"/>
            </a:pPr>
            <a:r>
              <a:rPr sz="3200"/>
              <a:t>다섯째 수준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xfrm>
            <a:off x="6629400" y="0"/>
            <a:ext cx="2057400" cy="640080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마스터 제목 스타일 편집</a:t>
            </a:r>
          </a:p>
        </p:txBody>
      </p:sp>
      <p:sp>
        <p:nvSpPr>
          <p:cNvPr id="44" name="Shape 44"/>
          <p:cNvSpPr/>
          <p:nvPr>
            <p:ph type="body" idx="1"/>
          </p:nvPr>
        </p:nvSpPr>
        <p:spPr>
          <a:xfrm>
            <a:off x="457200" y="274638"/>
            <a:ext cx="6019800" cy="6583364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마스터 텍스트 스타일을 편집합니다</a:t>
            </a:r>
            <a:endParaRPr sz="3200"/>
          </a:p>
          <a:p>
            <a:pPr lvl="1">
              <a:defRPr sz="1800"/>
            </a:pPr>
            <a:r>
              <a:rPr sz="3200"/>
              <a:t>둘째 수준</a:t>
            </a:r>
            <a:endParaRPr sz="3200"/>
          </a:p>
          <a:p>
            <a:pPr lvl="2">
              <a:defRPr sz="1800"/>
            </a:pPr>
            <a:r>
              <a:rPr sz="3200"/>
              <a:t>셋째 수준</a:t>
            </a:r>
            <a:endParaRPr sz="3200"/>
          </a:p>
          <a:p>
            <a:pPr lvl="3">
              <a:defRPr sz="1800"/>
            </a:pPr>
            <a:r>
              <a:rPr sz="3200"/>
              <a:t>넷째 수준</a:t>
            </a:r>
            <a:endParaRPr sz="3200"/>
          </a:p>
          <a:p>
            <a:pPr lvl="4">
              <a:defRPr sz="1800"/>
            </a:pPr>
            <a:r>
              <a:rPr sz="3200"/>
              <a:t>다섯째 수준</a:t>
            </a:r>
          </a:p>
        </p:txBody>
      </p:sp>
      <p:sp>
        <p:nvSpPr>
          <p:cNvPr id="45" name="Shape 4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마스터 제목 스타일 편집</a:t>
            </a:r>
          </a:p>
        </p:txBody>
      </p:sp>
      <p:sp>
        <p:nvSpPr>
          <p:cNvPr id="11" name="Shape 1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마스터 텍스트 스타일을 편집합니다</a:t>
            </a:r>
            <a:endParaRPr sz="3200"/>
          </a:p>
          <a:p>
            <a:pPr lvl="1">
              <a:defRPr sz="1800"/>
            </a:pPr>
            <a:r>
              <a:rPr sz="3200"/>
              <a:t>둘째 수준</a:t>
            </a:r>
            <a:endParaRPr sz="3200"/>
          </a:p>
          <a:p>
            <a:pPr lvl="2">
              <a:defRPr sz="1800"/>
            </a:pPr>
            <a:r>
              <a:rPr sz="3200"/>
              <a:t>셋째 수준</a:t>
            </a:r>
            <a:endParaRPr sz="3200"/>
          </a:p>
          <a:p>
            <a:pPr lvl="3">
              <a:defRPr sz="1800"/>
            </a:pPr>
            <a:r>
              <a:rPr sz="3200"/>
              <a:t>넷째 수준</a:t>
            </a:r>
            <a:endParaRPr sz="3200"/>
          </a:p>
          <a:p>
            <a:pPr lvl="4">
              <a:defRPr sz="1800"/>
            </a:pPr>
            <a:r>
              <a:rPr sz="3200"/>
              <a:t>다섯째 수준</a:t>
            </a:r>
          </a:p>
        </p:txBody>
      </p:sp>
      <p:sp>
        <p:nvSpPr>
          <p:cNvPr id="12" name="Shape 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 lvl="0">
              <a:defRPr b="0" cap="none" sz="1800"/>
            </a:pPr>
            <a:r>
              <a:rPr b="1" cap="all" sz="4000"/>
              <a:t>마스터 제목 스타일 편집</a:t>
            </a:r>
          </a:p>
        </p:txBody>
      </p:sp>
      <p:sp>
        <p:nvSpPr>
          <p:cNvPr id="15" name="Shape 15"/>
          <p:cNvSpPr/>
          <p:nvPr>
            <p:ph type="body" idx="1"/>
          </p:nvPr>
        </p:nvSpPr>
        <p:spPr>
          <a:xfrm>
            <a:off x="722312" y="2906713"/>
            <a:ext cx="7772401" cy="1500189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마스터 텍스트 스타일을 편집합니다</a:t>
            </a:r>
          </a:p>
        </p:txBody>
      </p:sp>
      <p:sp>
        <p:nvSpPr>
          <p:cNvPr id="16" name="Shape 1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마스터 제목 스타일 편집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8" indent="-320038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마스터 텍스트 스타일을 편집합니다</a:t>
            </a:r>
            <a:endParaRPr sz="2800"/>
          </a:p>
          <a:p>
            <a:pPr lvl="1">
              <a:defRPr sz="1800"/>
            </a:pPr>
            <a:r>
              <a:rPr sz="2800"/>
              <a:t>둘째 수준</a:t>
            </a:r>
            <a:endParaRPr sz="2800"/>
          </a:p>
          <a:p>
            <a:pPr lvl="2">
              <a:defRPr sz="1800"/>
            </a:pPr>
            <a:r>
              <a:rPr sz="2800"/>
              <a:t>셋째 수준</a:t>
            </a:r>
            <a:endParaRPr sz="2800"/>
          </a:p>
          <a:p>
            <a:pPr lvl="3">
              <a:defRPr sz="1800"/>
            </a:pPr>
            <a:r>
              <a:rPr sz="2800"/>
              <a:t>넷째 수준</a:t>
            </a:r>
            <a:endParaRPr sz="2800"/>
          </a:p>
          <a:p>
            <a:pPr lvl="4">
              <a:defRPr sz="1800"/>
            </a:pPr>
            <a:r>
              <a:rPr sz="2800"/>
              <a:t>다섯째 수준</a:t>
            </a:r>
          </a:p>
        </p:txBody>
      </p:sp>
      <p:sp>
        <p:nvSpPr>
          <p:cNvPr id="20" name="Shape 2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title"/>
          </p:nvPr>
        </p:nvSpPr>
        <p:spPr>
          <a:xfrm>
            <a:off x="457200" y="256810"/>
            <a:ext cx="8229600" cy="117865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마스터 제목 스타일 편집</a:t>
            </a:r>
          </a:p>
        </p:txBody>
      </p:sp>
      <p:sp>
        <p:nvSpPr>
          <p:cNvPr id="23" name="Shape 23"/>
          <p:cNvSpPr/>
          <p:nvPr>
            <p:ph type="body" idx="1"/>
          </p:nvPr>
        </p:nvSpPr>
        <p:spPr>
          <a:xfrm>
            <a:off x="457200" y="1435464"/>
            <a:ext cx="4040188" cy="73941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마스터 텍스트 스타일을 편집합니다</a:t>
            </a:r>
          </a:p>
        </p:txBody>
      </p:sp>
      <p:sp>
        <p:nvSpPr>
          <p:cNvPr id="24" name="Shape 2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>
            <p:ph type="title"/>
          </p:nvPr>
        </p:nvSpPr>
        <p:spPr>
          <a:xfrm>
            <a:off x="457200" y="0"/>
            <a:ext cx="8229600" cy="1692277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마스터 제목 스타일 편집</a:t>
            </a:r>
          </a:p>
        </p:txBody>
      </p:sp>
      <p:sp>
        <p:nvSpPr>
          <p:cNvPr id="27" name="Shape 2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type="title"/>
          </p:nvPr>
        </p:nvSpPr>
        <p:spPr>
          <a:xfrm>
            <a:off x="457200" y="0"/>
            <a:ext cx="3008315" cy="143510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 lvl="0">
              <a:defRPr b="0" sz="1800"/>
            </a:pPr>
            <a:r>
              <a:rPr b="1" sz="2000"/>
              <a:t>마스터 제목 스타일 편집</a:t>
            </a:r>
          </a:p>
        </p:txBody>
      </p:sp>
      <p:sp>
        <p:nvSpPr>
          <p:cNvPr id="32" name="Shape 32"/>
          <p:cNvSpPr/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마스터 텍스트 스타일을 편집합니다</a:t>
            </a:r>
            <a:endParaRPr sz="3200"/>
          </a:p>
          <a:p>
            <a:pPr lvl="1">
              <a:defRPr sz="1800"/>
            </a:pPr>
            <a:r>
              <a:rPr sz="3200"/>
              <a:t>둘째 수준</a:t>
            </a:r>
            <a:endParaRPr sz="3200"/>
          </a:p>
          <a:p>
            <a:pPr lvl="2">
              <a:defRPr sz="1800"/>
            </a:pPr>
            <a:r>
              <a:rPr sz="3200"/>
              <a:t>셋째 수준</a:t>
            </a:r>
            <a:endParaRPr sz="3200"/>
          </a:p>
          <a:p>
            <a:pPr lvl="3">
              <a:defRPr sz="1800"/>
            </a:pPr>
            <a:r>
              <a:rPr sz="3200"/>
              <a:t>넷째 수준</a:t>
            </a:r>
            <a:endParaRPr sz="3200"/>
          </a:p>
          <a:p>
            <a:pPr lvl="4">
              <a:defRPr sz="1800"/>
            </a:pPr>
            <a:r>
              <a:rPr sz="3200"/>
              <a:t>다섯째 수준</a:t>
            </a:r>
          </a:p>
        </p:txBody>
      </p:sp>
      <p:sp>
        <p:nvSpPr>
          <p:cNvPr id="33" name="Shape 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title"/>
          </p:nvPr>
        </p:nvSpPr>
        <p:spPr>
          <a:xfrm>
            <a:off x="1792288" y="4800600"/>
            <a:ext cx="5486402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 lvl="0">
              <a:defRPr b="0" sz="1800"/>
            </a:pPr>
            <a:r>
              <a:rPr b="1" sz="2000"/>
              <a:t>마스터 제목 스타일 편집</a:t>
            </a:r>
          </a:p>
        </p:txBody>
      </p:sp>
      <p:sp>
        <p:nvSpPr>
          <p:cNvPr id="36" name="Shape 36"/>
          <p:cNvSpPr/>
          <p:nvPr>
            <p:ph type="body" idx="1"/>
          </p:nvPr>
        </p:nvSpPr>
        <p:spPr>
          <a:xfrm>
            <a:off x="1792288" y="5367337"/>
            <a:ext cx="5486402" cy="804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</a:lstStyle>
          <a:p>
            <a:pPr lvl="0">
              <a:defRPr sz="1800"/>
            </a:pPr>
            <a:r>
              <a:rPr sz="1400"/>
              <a:t>마스터 텍스트 스타일을 편집합니다</a:t>
            </a:r>
          </a:p>
        </p:txBody>
      </p:sp>
      <p:sp>
        <p:nvSpPr>
          <p:cNvPr id="37" name="Shape 3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457200" y="92075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lvl="0">
              <a:defRPr sz="1800"/>
            </a:pPr>
            <a:r>
              <a:rPr sz="4400"/>
              <a:t>마스터 제목 스타일 편집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lvl="0">
              <a:defRPr sz="1800"/>
            </a:pPr>
            <a:r>
              <a:rPr sz="3200"/>
              <a:t>마스터 텍스트 스타일을 편집합니다</a:t>
            </a:r>
            <a:endParaRPr sz="3200"/>
          </a:p>
          <a:p>
            <a:pPr lvl="1">
              <a:defRPr sz="1800"/>
            </a:pPr>
            <a:r>
              <a:rPr sz="3200"/>
              <a:t>둘째 수준</a:t>
            </a:r>
            <a:endParaRPr sz="3200"/>
          </a:p>
          <a:p>
            <a:pPr lvl="2">
              <a:defRPr sz="1800"/>
            </a:pPr>
            <a:r>
              <a:rPr sz="3200"/>
              <a:t>셋째 수준</a:t>
            </a:r>
            <a:endParaRPr sz="3200"/>
          </a:p>
          <a:p>
            <a:pPr lvl="3">
              <a:defRPr sz="1800"/>
            </a:pPr>
            <a:r>
              <a:rPr sz="3200"/>
              <a:t>넷째 수준</a:t>
            </a:r>
            <a:endParaRPr sz="3200"/>
          </a:p>
          <a:p>
            <a:pPr lvl="4">
              <a:defRPr sz="1800"/>
            </a:pPr>
            <a:r>
              <a:rPr sz="3200"/>
              <a:t>다섯째 수준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553200" y="6404292"/>
            <a:ext cx="2133600" cy="269239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spd="med" advClick="1"/>
  <p:txStyles>
    <p:titleStyle>
      <a:lvl1pPr algn="ctr">
        <a:defRPr sz="4400">
          <a:latin typeface="맑은 고딕"/>
          <a:ea typeface="맑은 고딕"/>
          <a:cs typeface="맑은 고딕"/>
          <a:sym typeface="맑은 고딕"/>
        </a:defRPr>
      </a:lvl1pPr>
      <a:lvl2pPr algn="ctr">
        <a:defRPr sz="4400">
          <a:latin typeface="맑은 고딕"/>
          <a:ea typeface="맑은 고딕"/>
          <a:cs typeface="맑은 고딕"/>
          <a:sym typeface="맑은 고딕"/>
        </a:defRPr>
      </a:lvl2pPr>
      <a:lvl3pPr algn="ctr">
        <a:defRPr sz="4400">
          <a:latin typeface="맑은 고딕"/>
          <a:ea typeface="맑은 고딕"/>
          <a:cs typeface="맑은 고딕"/>
          <a:sym typeface="맑은 고딕"/>
        </a:defRPr>
      </a:lvl3pPr>
      <a:lvl4pPr algn="ctr">
        <a:defRPr sz="4400">
          <a:latin typeface="맑은 고딕"/>
          <a:ea typeface="맑은 고딕"/>
          <a:cs typeface="맑은 고딕"/>
          <a:sym typeface="맑은 고딕"/>
        </a:defRPr>
      </a:lvl4pPr>
      <a:lvl5pPr algn="ctr">
        <a:defRPr sz="4400">
          <a:latin typeface="맑은 고딕"/>
          <a:ea typeface="맑은 고딕"/>
          <a:cs typeface="맑은 고딕"/>
          <a:sym typeface="맑은 고딕"/>
        </a:defRPr>
      </a:lvl5pPr>
      <a:lvl6pPr algn="ctr">
        <a:defRPr sz="4400">
          <a:latin typeface="맑은 고딕"/>
          <a:ea typeface="맑은 고딕"/>
          <a:cs typeface="맑은 고딕"/>
          <a:sym typeface="맑은 고딕"/>
        </a:defRPr>
      </a:lvl6pPr>
      <a:lvl7pPr algn="ctr">
        <a:defRPr sz="4400">
          <a:latin typeface="맑은 고딕"/>
          <a:ea typeface="맑은 고딕"/>
          <a:cs typeface="맑은 고딕"/>
          <a:sym typeface="맑은 고딕"/>
        </a:defRPr>
      </a:lvl7pPr>
      <a:lvl8pPr algn="ctr">
        <a:defRPr sz="4400">
          <a:latin typeface="맑은 고딕"/>
          <a:ea typeface="맑은 고딕"/>
          <a:cs typeface="맑은 고딕"/>
          <a:sym typeface="맑은 고딕"/>
        </a:defRPr>
      </a:lvl8pPr>
      <a:lvl9pPr algn="ctr">
        <a:defRPr sz="4400">
          <a:latin typeface="맑은 고딕"/>
          <a:ea typeface="맑은 고딕"/>
          <a:cs typeface="맑은 고딕"/>
          <a:sym typeface="맑은 고딕"/>
        </a:defRPr>
      </a:lvl9pPr>
    </p:titleStyle>
    <p:bodyStyle>
      <a:lvl1pPr marL="342900" indent="-342900">
        <a:spcBef>
          <a:spcPts val="700"/>
        </a:spcBef>
        <a:buSzPct val="100000"/>
        <a:buFont typeface="Arial"/>
        <a:buChar char="•"/>
        <a:defRPr sz="3200">
          <a:latin typeface="맑은 고딕"/>
          <a:ea typeface="맑은 고딕"/>
          <a:cs typeface="맑은 고딕"/>
          <a:sym typeface="맑은 고딕"/>
        </a:defRPr>
      </a:lvl1pPr>
      <a:lvl2pPr marL="783771" indent="-326571">
        <a:spcBef>
          <a:spcPts val="700"/>
        </a:spcBef>
        <a:buSzPct val="100000"/>
        <a:buFont typeface="Arial"/>
        <a:buChar char="–"/>
        <a:defRPr sz="3200">
          <a:latin typeface="맑은 고딕"/>
          <a:ea typeface="맑은 고딕"/>
          <a:cs typeface="맑은 고딕"/>
          <a:sym typeface="맑은 고딕"/>
        </a:defRPr>
      </a:lvl2pPr>
      <a:lvl3pPr marL="1219200" indent="-304800">
        <a:spcBef>
          <a:spcPts val="700"/>
        </a:spcBef>
        <a:buSzPct val="100000"/>
        <a:buFont typeface="Arial"/>
        <a:buChar char="•"/>
        <a:defRPr sz="3200">
          <a:latin typeface="맑은 고딕"/>
          <a:ea typeface="맑은 고딕"/>
          <a:cs typeface="맑은 고딕"/>
          <a:sym typeface="맑은 고딕"/>
        </a:defRPr>
      </a:lvl3pPr>
      <a:lvl4pPr marL="1737360" indent="-365760">
        <a:spcBef>
          <a:spcPts val="700"/>
        </a:spcBef>
        <a:buSzPct val="100000"/>
        <a:buFont typeface="Arial"/>
        <a:buChar char="–"/>
        <a:defRPr sz="3200">
          <a:latin typeface="맑은 고딕"/>
          <a:ea typeface="맑은 고딕"/>
          <a:cs typeface="맑은 고딕"/>
          <a:sym typeface="맑은 고딕"/>
        </a:defRPr>
      </a:lvl4pPr>
      <a:lvl5pPr marL="2194560" indent="-365760">
        <a:spcBef>
          <a:spcPts val="700"/>
        </a:spcBef>
        <a:buSzPct val="100000"/>
        <a:buFont typeface="Arial"/>
        <a:buChar char="»"/>
        <a:defRPr sz="3200">
          <a:latin typeface="맑은 고딕"/>
          <a:ea typeface="맑은 고딕"/>
          <a:cs typeface="맑은 고딕"/>
          <a:sym typeface="맑은 고딕"/>
        </a:defRPr>
      </a:lvl5pPr>
      <a:lvl6pPr marL="2651760" indent="-365760">
        <a:spcBef>
          <a:spcPts val="700"/>
        </a:spcBef>
        <a:buSzPct val="100000"/>
        <a:buFont typeface="Arial"/>
        <a:buChar char="•"/>
        <a:defRPr sz="3200">
          <a:latin typeface="맑은 고딕"/>
          <a:ea typeface="맑은 고딕"/>
          <a:cs typeface="맑은 고딕"/>
          <a:sym typeface="맑은 고딕"/>
        </a:defRPr>
      </a:lvl6pPr>
      <a:lvl7pPr marL="3108960" indent="-365760">
        <a:spcBef>
          <a:spcPts val="700"/>
        </a:spcBef>
        <a:buSzPct val="100000"/>
        <a:buFont typeface="Arial"/>
        <a:buChar char="•"/>
        <a:defRPr sz="3200">
          <a:latin typeface="맑은 고딕"/>
          <a:ea typeface="맑은 고딕"/>
          <a:cs typeface="맑은 고딕"/>
          <a:sym typeface="맑은 고딕"/>
        </a:defRPr>
      </a:lvl7pPr>
      <a:lvl8pPr marL="3566159" indent="-365759">
        <a:spcBef>
          <a:spcPts val="700"/>
        </a:spcBef>
        <a:buSzPct val="100000"/>
        <a:buFont typeface="Arial"/>
        <a:buChar char="•"/>
        <a:defRPr sz="3200">
          <a:latin typeface="맑은 고딕"/>
          <a:ea typeface="맑은 고딕"/>
          <a:cs typeface="맑은 고딕"/>
          <a:sym typeface="맑은 고딕"/>
        </a:defRPr>
      </a:lvl8pPr>
      <a:lvl9pPr marL="4023359" indent="-365759">
        <a:spcBef>
          <a:spcPts val="700"/>
        </a:spcBef>
        <a:buSzPct val="100000"/>
        <a:buFont typeface="Arial"/>
        <a:buChar char="•"/>
        <a:defRPr sz="3200">
          <a:latin typeface="맑은 고딕"/>
          <a:ea typeface="맑은 고딕"/>
          <a:cs typeface="맑은 고딕"/>
          <a:sym typeface="맑은 고딕"/>
        </a:defRPr>
      </a:lvl9pPr>
    </p:bodyStyle>
    <p:otherStyle>
      <a:lvl1pPr algn="r">
        <a:defRPr sz="1200">
          <a:solidFill>
            <a:schemeClr val="tx1"/>
          </a:solidFill>
          <a:latin typeface="+mn-lt"/>
          <a:ea typeface="+mn-ea"/>
          <a:cs typeface="+mn-cs"/>
          <a:sym typeface="맑은 고딕"/>
        </a:defRPr>
      </a:lvl1pPr>
      <a:lvl2pPr algn="r">
        <a:defRPr sz="1200">
          <a:solidFill>
            <a:schemeClr val="tx1"/>
          </a:solidFill>
          <a:latin typeface="+mn-lt"/>
          <a:ea typeface="+mn-ea"/>
          <a:cs typeface="+mn-cs"/>
          <a:sym typeface="맑은 고딕"/>
        </a:defRPr>
      </a:lvl2pPr>
      <a:lvl3pPr algn="r">
        <a:defRPr sz="1200">
          <a:solidFill>
            <a:schemeClr val="tx1"/>
          </a:solidFill>
          <a:latin typeface="+mn-lt"/>
          <a:ea typeface="+mn-ea"/>
          <a:cs typeface="+mn-cs"/>
          <a:sym typeface="맑은 고딕"/>
        </a:defRPr>
      </a:lvl3pPr>
      <a:lvl4pPr algn="r">
        <a:defRPr sz="1200">
          <a:solidFill>
            <a:schemeClr val="tx1"/>
          </a:solidFill>
          <a:latin typeface="+mn-lt"/>
          <a:ea typeface="+mn-ea"/>
          <a:cs typeface="+mn-cs"/>
          <a:sym typeface="맑은 고딕"/>
        </a:defRPr>
      </a:lvl4pPr>
      <a:lvl5pPr algn="r">
        <a:defRPr sz="1200">
          <a:solidFill>
            <a:schemeClr val="tx1"/>
          </a:solidFill>
          <a:latin typeface="+mn-lt"/>
          <a:ea typeface="+mn-ea"/>
          <a:cs typeface="+mn-cs"/>
          <a:sym typeface="맑은 고딕"/>
        </a:defRPr>
      </a:lvl5pPr>
      <a:lvl6pPr algn="r">
        <a:defRPr sz="1200">
          <a:solidFill>
            <a:schemeClr val="tx1"/>
          </a:solidFill>
          <a:latin typeface="+mn-lt"/>
          <a:ea typeface="+mn-ea"/>
          <a:cs typeface="+mn-cs"/>
          <a:sym typeface="맑은 고딕"/>
        </a:defRPr>
      </a:lvl6pPr>
      <a:lvl7pPr algn="r">
        <a:defRPr sz="1200">
          <a:solidFill>
            <a:schemeClr val="tx1"/>
          </a:solidFill>
          <a:latin typeface="+mn-lt"/>
          <a:ea typeface="+mn-ea"/>
          <a:cs typeface="+mn-cs"/>
          <a:sym typeface="맑은 고딕"/>
        </a:defRPr>
      </a:lvl7pPr>
      <a:lvl8pPr algn="r">
        <a:defRPr sz="1200">
          <a:solidFill>
            <a:schemeClr val="tx1"/>
          </a:solidFill>
          <a:latin typeface="+mn-lt"/>
          <a:ea typeface="+mn-ea"/>
          <a:cs typeface="+mn-cs"/>
          <a:sym typeface="맑은 고딕"/>
        </a:defRPr>
      </a:lvl8pPr>
      <a:lvl9pPr algn="r">
        <a:defRPr sz="1200">
          <a:solidFill>
            <a:schemeClr val="tx1"/>
          </a:solidFill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7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image" Target="../media/image25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4.png"/><Relationship Id="rId8" Type="http://schemas.openxmlformats.org/officeDocument/2006/relationships/image" Target="../media/image28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29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33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43431" y="0"/>
            <a:ext cx="10328000" cy="6886710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Shape 50"/>
          <p:cNvSpPr/>
          <p:nvPr/>
        </p:nvSpPr>
        <p:spPr>
          <a:xfrm>
            <a:off x="2627733" y="1556742"/>
            <a:ext cx="3888335" cy="3816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8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>
              <a:alpha val="87000"/>
            </a:srgbClr>
          </a:solidFill>
          <a:ln w="57150">
            <a:solidFill>
              <a:srgbClr val="404040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pic>
        <p:nvPicPr>
          <p:cNvPr id="51" name="image2.png" descr="제목sdfwa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07702" y="1052736"/>
            <a:ext cx="5256588" cy="3942439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Shape 52"/>
          <p:cNvSpPr/>
          <p:nvPr/>
        </p:nvSpPr>
        <p:spPr>
          <a:xfrm>
            <a:off x="2987823" y="4221088"/>
            <a:ext cx="3240363" cy="2"/>
          </a:xfrm>
          <a:prstGeom prst="line">
            <a:avLst/>
          </a:prstGeom>
          <a:ln>
            <a:solidFill>
              <a:srgbClr val="808080"/>
            </a:solidFill>
          </a:ln>
        </p:spPr>
        <p:txBody>
          <a:bodyPr lIns="0" tIns="0" rIns="0" bIns="0"/>
          <a:lstStyle/>
          <a:p>
            <a:pPr lvl="0" defTabSz="457200">
              <a:defRPr sz="1200"/>
            </a:pPr>
          </a:p>
        </p:txBody>
      </p:sp>
      <p:pic>
        <p:nvPicPr>
          <p:cNvPr id="53" name="image3.png" descr="제모고옹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67742" y="3318166"/>
            <a:ext cx="4719782" cy="35398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image3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2948" y="0"/>
            <a:ext cx="9366949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hape 164"/>
          <p:cNvSpPr/>
          <p:nvPr/>
        </p:nvSpPr>
        <p:spPr>
          <a:xfrm>
            <a:off x="-396552" y="692694"/>
            <a:ext cx="6480720" cy="736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210 맨발의청춘 R"/>
                <a:ea typeface="210 맨발의청춘 R"/>
                <a:cs typeface="210 맨발의청춘 R"/>
                <a:sym typeface="210 맨발의청춘 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향후 일정</a:t>
            </a:r>
          </a:p>
        </p:txBody>
      </p:sp>
      <p:grpSp>
        <p:nvGrpSpPr>
          <p:cNvPr id="167" name="Group 167"/>
          <p:cNvGrpSpPr/>
          <p:nvPr/>
        </p:nvGrpSpPr>
        <p:grpSpPr>
          <a:xfrm>
            <a:off x="251504" y="404649"/>
            <a:ext cx="1080097" cy="1080096"/>
            <a:chOff x="-14" y="-14"/>
            <a:chExt cx="1080096" cy="1080095"/>
          </a:xfrm>
        </p:grpSpPr>
        <p:sp>
          <p:nvSpPr>
            <p:cNvPr id="165" name="Shape 165"/>
            <p:cNvSpPr/>
            <p:nvPr/>
          </p:nvSpPr>
          <p:spPr>
            <a:xfrm>
              <a:off x="-15" y="-15"/>
              <a:ext cx="1080097" cy="1080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8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pic>
          <p:nvPicPr>
            <p:cNvPr id="166" name="image7.png" descr="noun_155721_cc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6024" y="144016"/>
              <a:ext cx="610107" cy="7920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8" name="Shape 168"/>
          <p:cNvSpPr/>
          <p:nvPr/>
        </p:nvSpPr>
        <p:spPr>
          <a:xfrm>
            <a:off x="179511" y="1988840"/>
            <a:ext cx="8424938" cy="4032449"/>
          </a:xfrm>
          <a:prstGeom prst="roundRect">
            <a:avLst>
              <a:gd name="adj" fmla="val 16667"/>
            </a:avLst>
          </a:prstGeom>
          <a:solidFill>
            <a:srgbClr val="0D0D0D">
              <a:alpha val="83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169" name="Shape 169"/>
          <p:cNvSpPr/>
          <p:nvPr/>
        </p:nvSpPr>
        <p:spPr>
          <a:xfrm>
            <a:off x="395536" y="2636910"/>
            <a:ext cx="8323192" cy="2686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0" marL="342900" indent="-342900">
              <a:buClr>
                <a:srgbClr val="FFFFFF"/>
              </a:buClr>
              <a:buSzPct val="100000"/>
              <a:buFont typeface="Helvetica"/>
              <a:buAutoNum type="arabicParenR" startAt="1"/>
            </a:pPr>
            <a:r>
              <a:rPr>
                <a:solidFill>
                  <a:srgbClr val="FFFFFF"/>
                </a:solidFill>
                <a:latin typeface="210 맨발의청춘 R"/>
                <a:ea typeface="210 맨발의청춘 R"/>
                <a:cs typeface="210 맨발의청춘 R"/>
                <a:sym typeface="210 맨발의청춘 R"/>
              </a:rPr>
              <a:t>실제 야외에서 드론 운영을 통한 시연영상 촬영 예정</a:t>
            </a:r>
            <a:endParaRPr>
              <a:solidFill>
                <a:srgbClr val="FFFFFF"/>
              </a:solidFill>
              <a:latin typeface="210 맨발의청춘 R"/>
              <a:ea typeface="210 맨발의청춘 R"/>
              <a:cs typeface="210 맨발의청춘 R"/>
              <a:sym typeface="210 맨발의청춘 R"/>
            </a:endParaRPr>
          </a:p>
          <a:p>
            <a:pPr lvl="0" marL="342900" indent="-342900">
              <a:buClr>
                <a:srgbClr val="FFFFFF"/>
              </a:buClr>
              <a:buSzPct val="100000"/>
              <a:buFont typeface="Helvetica"/>
              <a:buAutoNum type="arabicParenR" startAt="1"/>
            </a:pPr>
            <a:endParaRPr>
              <a:solidFill>
                <a:srgbClr val="FFFFFF"/>
              </a:solidFill>
              <a:latin typeface="210 맨발의청춘 R"/>
              <a:ea typeface="210 맨발의청춘 R"/>
              <a:cs typeface="210 맨발의청춘 R"/>
              <a:sym typeface="210 맨발의청춘 R"/>
            </a:endParaRPr>
          </a:p>
          <a:p>
            <a:pPr lvl="0" marL="342900" indent="-342900">
              <a:buClr>
                <a:srgbClr val="FFFFFF"/>
              </a:buClr>
              <a:buSzPct val="100000"/>
              <a:buFont typeface="Helvetica"/>
              <a:buAutoNum type="arabicParenR" startAt="2"/>
            </a:pPr>
            <a:r>
              <a:rPr>
                <a:solidFill>
                  <a:srgbClr val="FFFFFF"/>
                </a:solidFill>
                <a:latin typeface="210 맨발의청춘 R"/>
                <a:ea typeface="210 맨발의청춘 R"/>
                <a:cs typeface="210 맨발의청춘 R"/>
                <a:sym typeface="210 맨발의청춘 R"/>
              </a:rPr>
              <a:t>UI 작업 </a:t>
            </a:r>
            <a:endParaRPr>
              <a:solidFill>
                <a:srgbClr val="FFFFFF"/>
              </a:solidFill>
              <a:latin typeface="210 맨발의청춘 R"/>
              <a:ea typeface="210 맨발의청춘 R"/>
              <a:cs typeface="210 맨발의청춘 R"/>
              <a:sym typeface="210 맨발의청춘 R"/>
            </a:endParaRPr>
          </a:p>
          <a:p>
            <a:pPr lvl="0" marL="342900" indent="-342900">
              <a:buClr>
                <a:srgbClr val="FFFFFF"/>
              </a:buClr>
              <a:buSzPct val="100000"/>
              <a:buFont typeface="Helvetica"/>
              <a:buAutoNum type="arabicParenR" startAt="2"/>
            </a:pPr>
            <a:endParaRPr>
              <a:solidFill>
                <a:srgbClr val="FFFFFF"/>
              </a:solidFill>
              <a:latin typeface="210 맨발의청춘 R"/>
              <a:ea typeface="210 맨발의청춘 R"/>
              <a:cs typeface="210 맨발의청춘 R"/>
              <a:sym typeface="210 맨발의청춘 R"/>
            </a:endParaRPr>
          </a:p>
          <a:p>
            <a:pPr lvl="0" marL="342900" indent="-342900">
              <a:buClr>
                <a:srgbClr val="FFFFFF"/>
              </a:buClr>
              <a:buSzPct val="100000"/>
              <a:buFont typeface="Helvetica"/>
              <a:buAutoNum type="arabicParenR" startAt="3"/>
            </a:pPr>
            <a:r>
              <a:rPr>
                <a:solidFill>
                  <a:srgbClr val="FFFFFF"/>
                </a:solidFill>
                <a:latin typeface="210 맨발의청춘 R"/>
                <a:ea typeface="210 맨발의청춘 R"/>
                <a:cs typeface="210 맨발의청춘 R"/>
                <a:sym typeface="210 맨발의청춘 R"/>
              </a:rPr>
              <a:t>백그라운드 동작과 관련하여 개발 테스트</a:t>
            </a:r>
            <a:endParaRPr>
              <a:solidFill>
                <a:srgbClr val="FFFFFF"/>
              </a:solidFill>
              <a:latin typeface="210 맨발의청춘 R"/>
              <a:ea typeface="210 맨발의청춘 R"/>
              <a:cs typeface="210 맨발의청춘 R"/>
              <a:sym typeface="210 맨발의청춘 R"/>
            </a:endParaRPr>
          </a:p>
          <a:p>
            <a:pPr lvl="0" marL="342900" indent="-342900">
              <a:buClr>
                <a:srgbClr val="FFFFFF"/>
              </a:buClr>
              <a:buSzPct val="100000"/>
              <a:buFont typeface="Helvetica"/>
              <a:buAutoNum type="arabicParenR" startAt="3"/>
            </a:pPr>
            <a:endParaRPr>
              <a:solidFill>
                <a:srgbClr val="FFFFFF"/>
              </a:solidFill>
              <a:latin typeface="210 맨발의청춘 R"/>
              <a:ea typeface="210 맨발의청춘 R"/>
              <a:cs typeface="210 맨발의청춘 R"/>
              <a:sym typeface="210 맨발의청춘 R"/>
            </a:endParaRPr>
          </a:p>
          <a:p>
            <a:pPr lvl="0" marL="342900" indent="-342900">
              <a:buClr>
                <a:srgbClr val="FFFFFF"/>
              </a:buClr>
              <a:buSzPct val="100000"/>
              <a:buFont typeface="Helvetica"/>
              <a:buAutoNum type="arabicParenR" startAt="4"/>
            </a:pPr>
            <a:r>
              <a:rPr>
                <a:solidFill>
                  <a:srgbClr val="FFFFFF"/>
                </a:solidFill>
                <a:latin typeface="210 맨발의청춘 R"/>
                <a:ea typeface="210 맨발의청춘 R"/>
                <a:cs typeface="210 맨발의청춘 R"/>
                <a:sym typeface="210 맨발의청춘 R"/>
              </a:rPr>
              <a:t>사용자 어플리케이션 – 서버 – 관리자 어플리케이션간 네트워크 보완작업</a:t>
            </a:r>
            <a:endParaRPr>
              <a:solidFill>
                <a:srgbClr val="FFFFFF"/>
              </a:solidFill>
              <a:latin typeface="210 맨발의청춘 R"/>
              <a:ea typeface="210 맨발의청춘 R"/>
              <a:cs typeface="210 맨발의청춘 R"/>
              <a:sym typeface="210 맨발의청춘 R"/>
            </a:endParaRPr>
          </a:p>
          <a:p>
            <a:pPr lvl="0" marL="342900" indent="-342900">
              <a:buClr>
                <a:srgbClr val="FFFFFF"/>
              </a:buClr>
              <a:buSzPct val="100000"/>
              <a:buFont typeface="Helvetica"/>
              <a:buAutoNum type="arabicParenR" startAt="4"/>
            </a:pPr>
            <a:endParaRPr>
              <a:solidFill>
                <a:srgbClr val="FFFFFF"/>
              </a:solidFill>
              <a:latin typeface="210 맨발의청춘 R"/>
              <a:ea typeface="210 맨발의청춘 R"/>
              <a:cs typeface="210 맨발의청춘 R"/>
              <a:sym typeface="210 맨발의청춘 R"/>
            </a:endParaRPr>
          </a:p>
          <a:p>
            <a:pPr lvl="0" marL="342900" indent="-342900"/>
            <a:r>
              <a:rPr>
                <a:solidFill>
                  <a:srgbClr val="FFFFFF"/>
                </a:solidFill>
                <a:latin typeface="210 맨발의청춘 R"/>
                <a:ea typeface="210 맨발의청춘 R"/>
                <a:cs typeface="210 맨발의청춘 R"/>
                <a:sym typeface="210 맨발의청춘 R"/>
              </a:rPr>
              <a:t>모든 일정은 22일 까지 완료할 예정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image37.png"/>
          <p:cNvPicPr/>
          <p:nvPr/>
        </p:nvPicPr>
        <p:blipFill>
          <a:blip r:embed="rId2">
            <a:extLst/>
          </a:blip>
          <a:srcRect l="14173" t="0" r="0" b="0"/>
          <a:stretch>
            <a:fillRect/>
          </a:stretch>
        </p:blipFill>
        <p:spPr>
          <a:xfrm>
            <a:off x="-34074" y="0"/>
            <a:ext cx="9178074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hape 172"/>
          <p:cNvSpPr/>
          <p:nvPr/>
        </p:nvSpPr>
        <p:spPr>
          <a:xfrm>
            <a:off x="0" y="0"/>
            <a:ext cx="9144002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pic>
        <p:nvPicPr>
          <p:cNvPr id="173" name="image38.png" descr="SDADS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7863" y="1844824"/>
            <a:ext cx="2533375" cy="14714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image4.png"/>
          <p:cNvPicPr/>
          <p:nvPr/>
        </p:nvPicPr>
        <p:blipFill>
          <a:blip r:embed="rId2">
            <a:extLst/>
          </a:blip>
          <a:srcRect l="35485" t="0" r="0" b="0"/>
          <a:stretch>
            <a:fillRect/>
          </a:stretch>
        </p:blipFill>
        <p:spPr>
          <a:xfrm>
            <a:off x="3758" y="0"/>
            <a:ext cx="4913439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8" name="Group 58"/>
          <p:cNvGrpSpPr/>
          <p:nvPr/>
        </p:nvGrpSpPr>
        <p:grpSpPr>
          <a:xfrm>
            <a:off x="3635880" y="1196736"/>
            <a:ext cx="1080096" cy="1080096"/>
            <a:chOff x="-14" y="-14"/>
            <a:chExt cx="1080095" cy="1080095"/>
          </a:xfrm>
        </p:grpSpPr>
        <p:sp>
          <p:nvSpPr>
            <p:cNvPr id="56" name="Shape 56"/>
            <p:cNvSpPr/>
            <p:nvPr/>
          </p:nvSpPr>
          <p:spPr>
            <a:xfrm>
              <a:off x="-15" y="-15"/>
              <a:ext cx="1080096" cy="1080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8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210 맨발의청춘 R"/>
                  <a:ea typeface="210 맨발의청춘 R"/>
                  <a:cs typeface="210 맨발의청춘 R"/>
                  <a:sym typeface="210 맨발의청춘 R"/>
                </a:defRPr>
              </a:pPr>
            </a:p>
          </p:txBody>
        </p:sp>
        <p:pic>
          <p:nvPicPr>
            <p:cNvPr id="57" name="image5.png" descr="noun_58319_cc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4016" y="144016"/>
              <a:ext cx="704161" cy="764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1" name="Group 61"/>
          <p:cNvGrpSpPr/>
          <p:nvPr/>
        </p:nvGrpSpPr>
        <p:grpSpPr>
          <a:xfrm>
            <a:off x="3275840" y="2708904"/>
            <a:ext cx="1080096" cy="1080096"/>
            <a:chOff x="-14" y="-14"/>
            <a:chExt cx="1080095" cy="1080095"/>
          </a:xfrm>
        </p:grpSpPr>
        <p:sp>
          <p:nvSpPr>
            <p:cNvPr id="59" name="Shape 59"/>
            <p:cNvSpPr/>
            <p:nvPr/>
          </p:nvSpPr>
          <p:spPr>
            <a:xfrm>
              <a:off x="-15" y="-15"/>
              <a:ext cx="1080096" cy="1080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8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210 맨발의청춘 R"/>
                  <a:ea typeface="210 맨발의청춘 R"/>
                  <a:cs typeface="210 맨발의청춘 R"/>
                  <a:sym typeface="210 맨발의청춘 R"/>
                </a:defRPr>
              </a:pPr>
            </a:p>
          </p:txBody>
        </p:sp>
        <p:pic>
          <p:nvPicPr>
            <p:cNvPr id="60" name="image6.png" descr="noun_155719_cc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16023" y="135070"/>
              <a:ext cx="648075" cy="8010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4" name="Group 64"/>
          <p:cNvGrpSpPr/>
          <p:nvPr/>
        </p:nvGrpSpPr>
        <p:grpSpPr>
          <a:xfrm>
            <a:off x="2915801" y="4149065"/>
            <a:ext cx="1080096" cy="1080096"/>
            <a:chOff x="-14" y="-14"/>
            <a:chExt cx="1080095" cy="1080095"/>
          </a:xfrm>
        </p:grpSpPr>
        <p:sp>
          <p:nvSpPr>
            <p:cNvPr id="62" name="Shape 62"/>
            <p:cNvSpPr/>
            <p:nvPr/>
          </p:nvSpPr>
          <p:spPr>
            <a:xfrm>
              <a:off x="-15" y="-15"/>
              <a:ext cx="1080096" cy="1080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8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210 맨발의청춘 R"/>
                  <a:ea typeface="210 맨발의청춘 R"/>
                  <a:cs typeface="210 맨발의청춘 R"/>
                  <a:sym typeface="210 맨발의청춘 R"/>
                </a:defRPr>
              </a:pPr>
            </a:p>
          </p:txBody>
        </p:sp>
        <p:pic>
          <p:nvPicPr>
            <p:cNvPr id="63" name="image7.png" descr="noun_155721_cc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16024" y="144016"/>
              <a:ext cx="610106" cy="7920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5" name="Shape 65"/>
          <p:cNvSpPr/>
          <p:nvPr/>
        </p:nvSpPr>
        <p:spPr>
          <a:xfrm>
            <a:off x="5292080" y="1556791"/>
            <a:ext cx="3456386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210 맨발의청춘 R"/>
                <a:ea typeface="210 맨발의청춘 R"/>
                <a:cs typeface="210 맨발의청춘 R"/>
                <a:sym typeface="210 맨발의청춘 R"/>
              </a:defRPr>
            </a:lvl1pPr>
          </a:lstStyle>
          <a:p>
            <a:pPr lvl="0"/>
            <a:r>
              <a:t>개념도</a:t>
            </a:r>
          </a:p>
        </p:txBody>
      </p:sp>
      <p:sp>
        <p:nvSpPr>
          <p:cNvPr id="66" name="Shape 66"/>
          <p:cNvSpPr/>
          <p:nvPr/>
        </p:nvSpPr>
        <p:spPr>
          <a:xfrm>
            <a:off x="4917193" y="3059668"/>
            <a:ext cx="3456387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210 맨발의청춘 R"/>
                <a:ea typeface="210 맨발의청춘 R"/>
                <a:cs typeface="210 맨발의청춘 R"/>
                <a:sym typeface="210 맨발의청춘 R"/>
              </a:defRPr>
            </a:lvl1pPr>
          </a:lstStyle>
          <a:p>
            <a:pPr lvl="0"/>
            <a:r>
              <a:t>시연영상 및 상세 설명</a:t>
            </a:r>
          </a:p>
        </p:txBody>
      </p:sp>
      <p:sp>
        <p:nvSpPr>
          <p:cNvPr id="67" name="Shape 67"/>
          <p:cNvSpPr/>
          <p:nvPr/>
        </p:nvSpPr>
        <p:spPr>
          <a:xfrm>
            <a:off x="4788023" y="4509120"/>
            <a:ext cx="3456387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210 맨발의청춘 R"/>
                <a:ea typeface="210 맨발의청춘 R"/>
                <a:cs typeface="210 맨발의청춘 R"/>
                <a:sym typeface="210 맨발의청춘 R"/>
              </a:defRPr>
            </a:lvl1pPr>
          </a:lstStyle>
          <a:p>
            <a:pPr lvl="0"/>
            <a:r>
              <a:t>향후 일정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1"/>
          <p:cNvGrpSpPr/>
          <p:nvPr/>
        </p:nvGrpSpPr>
        <p:grpSpPr>
          <a:xfrm>
            <a:off x="323512" y="254737"/>
            <a:ext cx="1080097" cy="1080097"/>
            <a:chOff x="-14" y="-14"/>
            <a:chExt cx="1080096" cy="1080096"/>
          </a:xfrm>
        </p:grpSpPr>
        <p:sp>
          <p:nvSpPr>
            <p:cNvPr id="69" name="Shape 69"/>
            <p:cNvSpPr/>
            <p:nvPr/>
          </p:nvSpPr>
          <p:spPr>
            <a:xfrm>
              <a:off x="-15" y="-15"/>
              <a:ext cx="1080097" cy="1080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pic>
          <p:nvPicPr>
            <p:cNvPr id="70" name="image5.png" descr="noun_58319_cc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44016" y="144016"/>
              <a:ext cx="704162" cy="7647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2" name="Shape 72"/>
          <p:cNvSpPr/>
          <p:nvPr/>
        </p:nvSpPr>
        <p:spPr>
          <a:xfrm>
            <a:off x="1604827" y="596452"/>
            <a:ext cx="1166976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210 맨발의청춘 R"/>
                <a:ea typeface="210 맨발의청춘 R"/>
                <a:cs typeface="210 맨발의청춘 R"/>
                <a:sym typeface="210 맨발의청춘 R"/>
              </a:defRPr>
            </a:lvl1pPr>
          </a:lstStyle>
          <a:p>
            <a:pPr lvl="0"/>
            <a:r>
              <a:t>개념도</a:t>
            </a:r>
          </a:p>
        </p:txBody>
      </p:sp>
      <p:sp>
        <p:nvSpPr>
          <p:cNvPr id="73" name="Shape 73"/>
          <p:cNvSpPr/>
          <p:nvPr/>
        </p:nvSpPr>
        <p:spPr>
          <a:xfrm>
            <a:off x="1172221" y="1572676"/>
            <a:ext cx="3312369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 lvl="0">
              <a:defRPr b="0"/>
            </a:pPr>
            <a:r>
              <a:rPr b="1"/>
              <a:t>이 시스템을 구성하는 기기</a:t>
            </a:r>
          </a:p>
        </p:txBody>
      </p:sp>
      <p:sp>
        <p:nvSpPr>
          <p:cNvPr id="74" name="Shape 74"/>
          <p:cNvSpPr/>
          <p:nvPr/>
        </p:nvSpPr>
        <p:spPr>
          <a:xfrm>
            <a:off x="3476173" y="3945882"/>
            <a:ext cx="4572002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 lvl="0">
              <a:defRPr b="0"/>
            </a:pPr>
            <a:r>
              <a:rPr b="1"/>
              <a:t>시스템이 적용되는 모드</a:t>
            </a:r>
          </a:p>
        </p:txBody>
      </p:sp>
      <p:sp>
        <p:nvSpPr>
          <p:cNvPr id="75" name="Shape 75"/>
          <p:cNvSpPr/>
          <p:nvPr/>
        </p:nvSpPr>
        <p:spPr>
          <a:xfrm>
            <a:off x="5762173" y="1572676"/>
            <a:ext cx="4572002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 lvl="0">
              <a:defRPr b="0"/>
            </a:pPr>
            <a:r>
              <a:rPr b="1"/>
              <a:t>시스템의 적용 대상</a:t>
            </a:r>
          </a:p>
        </p:txBody>
      </p:sp>
      <p:grpSp>
        <p:nvGrpSpPr>
          <p:cNvPr id="80" name="Group 80"/>
          <p:cNvGrpSpPr/>
          <p:nvPr/>
        </p:nvGrpSpPr>
        <p:grpSpPr>
          <a:xfrm>
            <a:off x="504427" y="2278940"/>
            <a:ext cx="4502916" cy="1315741"/>
            <a:chOff x="0" y="0"/>
            <a:chExt cx="4502914" cy="1315739"/>
          </a:xfrm>
        </p:grpSpPr>
        <p:pic>
          <p:nvPicPr>
            <p:cNvPr id="76" name="image8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99028" cy="10990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" name="image9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45383" y="100905"/>
              <a:ext cx="897217" cy="8972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8" name="image10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88955" y="71820"/>
              <a:ext cx="1099029" cy="10990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9" name="image11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200471" y="13297"/>
              <a:ext cx="1302444" cy="13024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83" name="Group 83"/>
          <p:cNvGrpSpPr/>
          <p:nvPr/>
        </p:nvGrpSpPr>
        <p:grpSpPr>
          <a:xfrm>
            <a:off x="5533030" y="2257749"/>
            <a:ext cx="2910641" cy="1358122"/>
            <a:chOff x="0" y="0"/>
            <a:chExt cx="2910639" cy="1358120"/>
          </a:xfrm>
        </p:grpSpPr>
        <p:pic>
          <p:nvPicPr>
            <p:cNvPr id="81" name="image12.pn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59371"/>
              <a:ext cx="1239378" cy="12393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2" name="image13.png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552519" y="0"/>
              <a:ext cx="1358121" cy="13581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86" name="Group 86"/>
          <p:cNvGrpSpPr/>
          <p:nvPr/>
        </p:nvGrpSpPr>
        <p:grpSpPr>
          <a:xfrm>
            <a:off x="3147846" y="4662742"/>
            <a:ext cx="2848309" cy="1415397"/>
            <a:chOff x="0" y="0"/>
            <a:chExt cx="2848308" cy="1415396"/>
          </a:xfrm>
        </p:grpSpPr>
        <p:pic>
          <p:nvPicPr>
            <p:cNvPr id="84" name="image14.png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-1"/>
              <a:ext cx="1295307" cy="12953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5" name="image15.png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553002" y="120088"/>
              <a:ext cx="1295307" cy="12953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presetClass="entr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3" grpId="1"/>
      <p:bldP build="whole" bldLvl="1" animBg="1" rev="0" advAuto="0" spid="86" grpId="6"/>
      <p:bldP build="whole" bldLvl="1" animBg="1" rev="0" advAuto="0" spid="80" grpId="2"/>
      <p:bldP build="whole" bldLvl="1" animBg="1" rev="0" advAuto="0" spid="75" grpId="3"/>
      <p:bldP build="whole" bldLvl="1" animBg="1" rev="0" advAuto="0" spid="74" grpId="5"/>
      <p:bldP build="whole" bldLvl="1" animBg="1" rev="0" advAuto="0" spid="83" grpId="4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image1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581128"/>
            <a:ext cx="9210648" cy="2276874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Shape 89"/>
          <p:cNvSpPr/>
          <p:nvPr/>
        </p:nvSpPr>
        <p:spPr>
          <a:xfrm>
            <a:off x="1907702" y="622847"/>
            <a:ext cx="2461260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 lvl="0"/>
            <a:r>
              <a:t>개념도1 &lt; 조난 상황시  &gt; </a:t>
            </a:r>
          </a:p>
        </p:txBody>
      </p:sp>
      <p:grpSp>
        <p:nvGrpSpPr>
          <p:cNvPr id="92" name="Group 92"/>
          <p:cNvGrpSpPr/>
          <p:nvPr/>
        </p:nvGrpSpPr>
        <p:grpSpPr>
          <a:xfrm>
            <a:off x="323512" y="254737"/>
            <a:ext cx="1080097" cy="1080097"/>
            <a:chOff x="-14" y="-14"/>
            <a:chExt cx="1080096" cy="1080096"/>
          </a:xfrm>
        </p:grpSpPr>
        <p:sp>
          <p:nvSpPr>
            <p:cNvPr id="90" name="Shape 90"/>
            <p:cNvSpPr/>
            <p:nvPr/>
          </p:nvSpPr>
          <p:spPr>
            <a:xfrm>
              <a:off x="-15" y="-15"/>
              <a:ext cx="1080097" cy="1080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pic>
          <p:nvPicPr>
            <p:cNvPr id="91" name="image5.png" descr="noun_58319_cc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4016" y="144016"/>
              <a:ext cx="704162" cy="7647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93" name="image17.png" descr="C:\Users\김성수\Desktop\새 폴더\noun_317065_cc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19265" y="1723603"/>
            <a:ext cx="3675436" cy="36754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6" name="Group 96"/>
          <p:cNvGrpSpPr/>
          <p:nvPr/>
        </p:nvGrpSpPr>
        <p:grpSpPr>
          <a:xfrm>
            <a:off x="6804245" y="3789040"/>
            <a:ext cx="2030898" cy="2246922"/>
            <a:chOff x="0" y="0"/>
            <a:chExt cx="2030896" cy="2246920"/>
          </a:xfrm>
        </p:grpSpPr>
        <p:pic>
          <p:nvPicPr>
            <p:cNvPr id="94" name="image18.png" descr="people!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 flipH="1">
              <a:off x="0" y="0"/>
              <a:ext cx="2030897" cy="22469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5" name="image19.png" descr="joystick!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 flipH="1">
              <a:off x="331033" y="514488"/>
              <a:ext cx="692311" cy="76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97" name="image20.png" descr="black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-108520" y="1844824"/>
            <a:ext cx="4292483" cy="4292483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21.png" descr="people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51518" y="1052736"/>
            <a:ext cx="1522826" cy="1522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image22.png" descr="telephone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413985" y="4480452"/>
            <a:ext cx="864098" cy="8640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image23.png" descr="computer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508104" y="4869160"/>
            <a:ext cx="1170970" cy="11709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3" name="Group 103"/>
          <p:cNvGrpSpPr/>
          <p:nvPr/>
        </p:nvGrpSpPr>
        <p:grpSpPr>
          <a:xfrm>
            <a:off x="4413985" y="1123571"/>
            <a:ext cx="2473354" cy="2473356"/>
            <a:chOff x="0" y="0"/>
            <a:chExt cx="2473353" cy="2473355"/>
          </a:xfrm>
        </p:grpSpPr>
        <p:pic>
          <p:nvPicPr>
            <p:cNvPr id="101" name="image24.png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0"/>
              <a:ext cx="2473354" cy="24733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" name="image25.png"/>
            <p:cNvPicPr/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077820" y="639160"/>
              <a:ext cx="625055" cy="6250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8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presetClass="entr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presetClass="entr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3" grpId="6"/>
      <p:bldP build="whole" bldLvl="1" animBg="1" rev="0" advAuto="0" spid="103" grpId="7"/>
      <p:bldP build="whole" bldLvl="1" animBg="1" rev="0" advAuto="0" spid="97" grpId="1"/>
      <p:bldP build="whole" bldLvl="1" animBg="1" rev="0" advAuto="0" spid="99" grpId="3"/>
      <p:bldP build="whole" bldLvl="1" animBg="1" rev="0" advAuto="0" spid="96" grpId="5"/>
      <p:bldP build="whole" bldLvl="1" animBg="1" rev="0" advAuto="0" spid="98" grpId="2"/>
      <p:bldP build="whole" bldLvl="1" animBg="1" rev="0" advAuto="0" spid="100" grpId="4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image1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581128"/>
            <a:ext cx="9210648" cy="2276874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hape 106"/>
          <p:cNvSpPr/>
          <p:nvPr/>
        </p:nvSpPr>
        <p:spPr>
          <a:xfrm>
            <a:off x="1907702" y="610147"/>
            <a:ext cx="2461260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 lvl="0"/>
            <a:r>
              <a:t>개념도2 &lt; 일반 상황시  &gt; </a:t>
            </a:r>
          </a:p>
        </p:txBody>
      </p:sp>
      <p:grpSp>
        <p:nvGrpSpPr>
          <p:cNvPr id="109" name="Group 109"/>
          <p:cNvGrpSpPr/>
          <p:nvPr/>
        </p:nvGrpSpPr>
        <p:grpSpPr>
          <a:xfrm>
            <a:off x="323512" y="254737"/>
            <a:ext cx="1080097" cy="1080097"/>
            <a:chOff x="-14" y="-14"/>
            <a:chExt cx="1080096" cy="1080096"/>
          </a:xfrm>
        </p:grpSpPr>
        <p:sp>
          <p:nvSpPr>
            <p:cNvPr id="107" name="Shape 107"/>
            <p:cNvSpPr/>
            <p:nvPr/>
          </p:nvSpPr>
          <p:spPr>
            <a:xfrm>
              <a:off x="-15" y="-15"/>
              <a:ext cx="1080097" cy="1080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pic>
          <p:nvPicPr>
            <p:cNvPr id="108" name="image5.png" descr="noun_58319_cc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4016" y="144016"/>
              <a:ext cx="704162" cy="7647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2" name="Group 112"/>
          <p:cNvGrpSpPr/>
          <p:nvPr/>
        </p:nvGrpSpPr>
        <p:grpSpPr>
          <a:xfrm>
            <a:off x="317499" y="1436041"/>
            <a:ext cx="3972784" cy="3985918"/>
            <a:chOff x="0" y="0"/>
            <a:chExt cx="3972782" cy="3985916"/>
          </a:xfrm>
        </p:grpSpPr>
        <p:pic>
          <p:nvPicPr>
            <p:cNvPr id="110" name="image12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-1"/>
              <a:ext cx="3972784" cy="39727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1" name="image26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681181" y="2533612"/>
              <a:ext cx="1452305" cy="1452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3" name="image27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183068" y="2618295"/>
            <a:ext cx="1621408" cy="16214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6" name="Group 116"/>
          <p:cNvGrpSpPr/>
          <p:nvPr/>
        </p:nvGrpSpPr>
        <p:grpSpPr>
          <a:xfrm>
            <a:off x="5920739" y="711198"/>
            <a:ext cx="2461262" cy="2461265"/>
            <a:chOff x="0" y="0"/>
            <a:chExt cx="2461261" cy="2461263"/>
          </a:xfrm>
        </p:grpSpPr>
        <p:pic>
          <p:nvPicPr>
            <p:cNvPr id="114" name="image24.pn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-1"/>
              <a:ext cx="2461262" cy="24612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5" name="image28.png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021756" y="277702"/>
              <a:ext cx="1297252" cy="12972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7" name="image27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228123" y="3532584"/>
            <a:ext cx="1415892" cy="14158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2" grpId="1"/>
      <p:bldP build="whole" bldLvl="1" animBg="1" rev="0" advAuto="0" spid="116" grpId="3"/>
      <p:bldP build="whole" bldLvl="1" animBg="1" rev="0" advAuto="0" spid="117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oup 121"/>
          <p:cNvGrpSpPr/>
          <p:nvPr/>
        </p:nvGrpSpPr>
        <p:grpSpPr>
          <a:xfrm>
            <a:off x="323512" y="254737"/>
            <a:ext cx="1080097" cy="1080097"/>
            <a:chOff x="-14" y="-14"/>
            <a:chExt cx="1080096" cy="1080096"/>
          </a:xfrm>
        </p:grpSpPr>
        <p:sp>
          <p:nvSpPr>
            <p:cNvPr id="119" name="Shape 119"/>
            <p:cNvSpPr/>
            <p:nvPr/>
          </p:nvSpPr>
          <p:spPr>
            <a:xfrm>
              <a:off x="-15" y="-15"/>
              <a:ext cx="1080097" cy="1080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pic>
          <p:nvPicPr>
            <p:cNvPr id="120" name="image5.png" descr="noun_58319_cc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44016" y="144016"/>
              <a:ext cx="704162" cy="7647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24" name="Group 124"/>
          <p:cNvGrpSpPr/>
          <p:nvPr/>
        </p:nvGrpSpPr>
        <p:grpSpPr>
          <a:xfrm>
            <a:off x="323512" y="254737"/>
            <a:ext cx="1080097" cy="1080097"/>
            <a:chOff x="-14" y="-14"/>
            <a:chExt cx="1080096" cy="1080096"/>
          </a:xfrm>
        </p:grpSpPr>
        <p:sp>
          <p:nvSpPr>
            <p:cNvPr id="122" name="Shape 122"/>
            <p:cNvSpPr/>
            <p:nvPr/>
          </p:nvSpPr>
          <p:spPr>
            <a:xfrm>
              <a:off x="-15" y="-15"/>
              <a:ext cx="1080097" cy="1080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pic>
          <p:nvPicPr>
            <p:cNvPr id="123" name="image6.png" descr="noun_155719_cc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6023" y="135070"/>
              <a:ext cx="648076" cy="8010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5" name="Shape 125"/>
          <p:cNvSpPr/>
          <p:nvPr/>
        </p:nvSpPr>
        <p:spPr>
          <a:xfrm>
            <a:off x="1964867" y="605500"/>
            <a:ext cx="2895167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210 맨발의청춘 R"/>
                <a:ea typeface="210 맨발의청춘 R"/>
                <a:cs typeface="210 맨발의청춘 R"/>
                <a:sym typeface="210 맨발의청춘 R"/>
              </a:defRPr>
            </a:lvl1pPr>
          </a:lstStyle>
          <a:p>
            <a:pPr lvl="0"/>
            <a:r>
              <a:t>시연영상1 : 위치추적모드</a:t>
            </a:r>
          </a:p>
        </p:txBody>
      </p:sp>
      <p:pic>
        <p:nvPicPr>
          <p:cNvPr id="126" name="image29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31640" y="1268758"/>
            <a:ext cx="6912769" cy="51845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oup 130"/>
          <p:cNvGrpSpPr/>
          <p:nvPr/>
        </p:nvGrpSpPr>
        <p:grpSpPr>
          <a:xfrm>
            <a:off x="323512" y="254737"/>
            <a:ext cx="1080097" cy="1080097"/>
            <a:chOff x="-14" y="-14"/>
            <a:chExt cx="1080096" cy="1080096"/>
          </a:xfrm>
        </p:grpSpPr>
        <p:sp>
          <p:nvSpPr>
            <p:cNvPr id="128" name="Shape 128"/>
            <p:cNvSpPr/>
            <p:nvPr/>
          </p:nvSpPr>
          <p:spPr>
            <a:xfrm>
              <a:off x="-15" y="-15"/>
              <a:ext cx="1080097" cy="1080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pic>
          <p:nvPicPr>
            <p:cNvPr id="129" name="image5.png" descr="noun_58319_cc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44016" y="144016"/>
              <a:ext cx="704162" cy="7647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33" name="Group 133"/>
          <p:cNvGrpSpPr/>
          <p:nvPr/>
        </p:nvGrpSpPr>
        <p:grpSpPr>
          <a:xfrm>
            <a:off x="323512" y="254737"/>
            <a:ext cx="1080097" cy="1080097"/>
            <a:chOff x="-14" y="-14"/>
            <a:chExt cx="1080096" cy="1080096"/>
          </a:xfrm>
        </p:grpSpPr>
        <p:sp>
          <p:nvSpPr>
            <p:cNvPr id="131" name="Shape 131"/>
            <p:cNvSpPr/>
            <p:nvPr/>
          </p:nvSpPr>
          <p:spPr>
            <a:xfrm>
              <a:off x="-15" y="-15"/>
              <a:ext cx="1080097" cy="1080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pic>
          <p:nvPicPr>
            <p:cNvPr id="132" name="image6.png" descr="noun_155719_cc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6023" y="135070"/>
              <a:ext cx="648076" cy="8010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4" name="Shape 134"/>
          <p:cNvSpPr/>
          <p:nvPr/>
        </p:nvSpPr>
        <p:spPr>
          <a:xfrm>
            <a:off x="1964867" y="605500"/>
            <a:ext cx="2751151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210 맨발의청춘 R"/>
                <a:ea typeface="210 맨발의청춘 R"/>
                <a:cs typeface="210 맨발의청춘 R"/>
                <a:sym typeface="210 맨발의청춘 R"/>
              </a:defRPr>
            </a:lvl1pPr>
          </a:lstStyle>
          <a:p>
            <a:pPr lvl="0"/>
            <a:r>
              <a:t>시연영상1 : 위치추적모드</a:t>
            </a:r>
          </a:p>
        </p:txBody>
      </p:sp>
      <p:sp>
        <p:nvSpPr>
          <p:cNvPr id="135" name="Shape 135"/>
          <p:cNvSpPr/>
          <p:nvPr/>
        </p:nvSpPr>
        <p:spPr>
          <a:xfrm>
            <a:off x="467544" y="5517231"/>
            <a:ext cx="4593667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0"/>
            <a:r>
              <a:rPr sz="1200">
                <a:latin typeface="맑은 고딕"/>
                <a:ea typeface="맑은 고딕"/>
                <a:cs typeface="맑은 고딕"/>
                <a:sym typeface="맑은 고딕"/>
              </a:rPr>
              <a:t>서버</a:t>
            </a:r>
            <a:r>
              <a:rPr b="1" sz="1200">
                <a:latin typeface="Adobe 繁黑體 Std B"/>
                <a:ea typeface="Adobe 繁黑體 Std B"/>
                <a:cs typeface="Adobe 繁黑體 Std B"/>
                <a:sym typeface="Adobe 繁黑體 Std B"/>
              </a:rPr>
              <a:t>(</a:t>
            </a:r>
            <a:r>
              <a:rPr sz="1200">
                <a:latin typeface="맑은 고딕"/>
                <a:ea typeface="맑은 고딕"/>
                <a:cs typeface="맑은 고딕"/>
                <a:sym typeface="맑은 고딕"/>
              </a:rPr>
              <a:t>노트북</a:t>
            </a:r>
            <a:r>
              <a:rPr b="1" sz="1200">
                <a:latin typeface="Adobe 繁黑體 Std B"/>
                <a:ea typeface="Adobe 繁黑體 Std B"/>
                <a:cs typeface="Adobe 繁黑體 Std B"/>
                <a:sym typeface="Adobe 繁黑體 Std B"/>
              </a:rPr>
              <a:t>)</a:t>
            </a:r>
            <a:r>
              <a:rPr sz="1200">
                <a:latin typeface="맑은 고딕"/>
                <a:ea typeface="맑은 고딕"/>
                <a:cs typeface="맑은 고딕"/>
                <a:sym typeface="맑은 고딕"/>
              </a:rPr>
              <a:t>에서 조난자 사용자로부터 위치정보를 전달받고 데이터베이스에 저장되었음을 확인 할 수  있는 캡쳐사진</a:t>
            </a:r>
          </a:p>
        </p:txBody>
      </p:sp>
      <p:pic>
        <p:nvPicPr>
          <p:cNvPr id="136" name="image30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34376" y="2178753"/>
            <a:ext cx="3060002" cy="2802561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hape 137"/>
          <p:cNvSpPr/>
          <p:nvPr/>
        </p:nvSpPr>
        <p:spPr>
          <a:xfrm>
            <a:off x="5161893" y="5661247"/>
            <a:ext cx="3982109" cy="662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0"/>
            <a:r>
              <a:rPr sz="1200">
                <a:latin typeface="맑은 고딕"/>
                <a:ea typeface="맑은 고딕"/>
                <a:cs typeface="맑은 고딕"/>
                <a:sym typeface="맑은 고딕"/>
              </a:rPr>
              <a:t>관리자는 현재위치 버튼을 누르면</a:t>
            </a:r>
            <a:endParaRPr b="1" sz="1200">
              <a:latin typeface="맑은 고딕"/>
              <a:ea typeface="맑은 고딕"/>
              <a:cs typeface="맑은 고딕"/>
              <a:sym typeface="맑은 고딕"/>
            </a:endParaRPr>
          </a:p>
          <a:p>
            <a:pPr lvl="0"/>
            <a:r>
              <a:rPr sz="1200">
                <a:latin typeface="맑은 고딕"/>
                <a:ea typeface="맑은 고딕"/>
                <a:cs typeface="맑은 고딕"/>
                <a:sym typeface="맑은 고딕"/>
              </a:rPr>
              <a:t>서버로부터 새로 전달받는 조난자의 위치정보가 발생한 것이 있을 때마다 업데이트하여 화면에 좌표로 찍어주게 됨</a:t>
            </a:r>
          </a:p>
        </p:txBody>
      </p:sp>
      <p:pic>
        <p:nvPicPr>
          <p:cNvPr id="138" name="image31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64088" y="980728"/>
            <a:ext cx="3327835" cy="44371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image32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364088" y="980728"/>
            <a:ext cx="3327835" cy="44371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xi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nodeType="after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9" grpId="2"/>
      <p:bldP build="whole" bldLvl="1" animBg="1" rev="0" advAuto="0" spid="13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3"/>
          <p:cNvGrpSpPr/>
          <p:nvPr/>
        </p:nvGrpSpPr>
        <p:grpSpPr>
          <a:xfrm>
            <a:off x="323512" y="254737"/>
            <a:ext cx="1080097" cy="1080097"/>
            <a:chOff x="-14" y="-14"/>
            <a:chExt cx="1080096" cy="1080096"/>
          </a:xfrm>
        </p:grpSpPr>
        <p:sp>
          <p:nvSpPr>
            <p:cNvPr id="141" name="Shape 141"/>
            <p:cNvSpPr/>
            <p:nvPr/>
          </p:nvSpPr>
          <p:spPr>
            <a:xfrm>
              <a:off x="-15" y="-15"/>
              <a:ext cx="1080097" cy="1080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b="1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pic>
          <p:nvPicPr>
            <p:cNvPr id="142" name="image5.png" descr="noun_58319_cc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44016" y="144016"/>
              <a:ext cx="704162" cy="7647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46" name="Group 146"/>
          <p:cNvGrpSpPr/>
          <p:nvPr/>
        </p:nvGrpSpPr>
        <p:grpSpPr>
          <a:xfrm>
            <a:off x="323512" y="254737"/>
            <a:ext cx="1080097" cy="1080097"/>
            <a:chOff x="-14" y="-14"/>
            <a:chExt cx="1080096" cy="1080096"/>
          </a:xfrm>
        </p:grpSpPr>
        <p:sp>
          <p:nvSpPr>
            <p:cNvPr id="144" name="Shape 144"/>
            <p:cNvSpPr/>
            <p:nvPr/>
          </p:nvSpPr>
          <p:spPr>
            <a:xfrm>
              <a:off x="-15" y="-15"/>
              <a:ext cx="1080097" cy="1080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pic>
          <p:nvPicPr>
            <p:cNvPr id="145" name="image6.png" descr="noun_155719_cc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6023" y="135070"/>
              <a:ext cx="648076" cy="8010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7" name="Shape 147"/>
          <p:cNvSpPr/>
          <p:nvPr/>
        </p:nvSpPr>
        <p:spPr>
          <a:xfrm>
            <a:off x="1964867" y="605500"/>
            <a:ext cx="2535125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 lvl="0"/>
            <a:r>
              <a:t>시연영상2 : 일반모드</a:t>
            </a:r>
          </a:p>
        </p:txBody>
      </p:sp>
      <p:sp>
        <p:nvSpPr>
          <p:cNvPr id="148" name="Shape 148"/>
          <p:cNvSpPr/>
          <p:nvPr/>
        </p:nvSpPr>
        <p:spPr>
          <a:xfrm>
            <a:off x="971598" y="5445223"/>
            <a:ext cx="7344820" cy="1344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0" algn="ctr"/>
            <a:r>
              <a:rPr sz="1200">
                <a:latin typeface="맑은 고딕"/>
                <a:ea typeface="맑은 고딕"/>
                <a:cs typeface="맑은 고딕"/>
                <a:sym typeface="맑은 고딕"/>
              </a:rPr>
              <a:t>사용자 어플리케이션은 최초 로그인시  서버로부터 위험지역마다 설치되어 관리자가 등록해 둔 비콘 정보를 다운로드 받아서</a:t>
            </a:r>
            <a:r>
              <a:rPr b="1" sz="1200">
                <a:latin typeface="Adobe 繁黑體 Std B"/>
                <a:ea typeface="Adobe 繁黑體 Std B"/>
                <a:cs typeface="Adobe 繁黑體 Std B"/>
                <a:sym typeface="Adobe 繁黑體 Std B"/>
              </a:rPr>
              <a:t>, </a:t>
            </a:r>
            <a:endParaRPr b="1" sz="1200">
              <a:latin typeface="맑은 고딕"/>
              <a:ea typeface="맑은 고딕"/>
              <a:cs typeface="맑은 고딕"/>
              <a:sym typeface="맑은 고딕"/>
            </a:endParaRPr>
          </a:p>
          <a:p>
            <a:pPr lvl="0" algn="ctr"/>
            <a:r>
              <a:rPr sz="1200">
                <a:latin typeface="맑은 고딕"/>
                <a:ea typeface="맑은 고딕"/>
                <a:cs typeface="맑은 고딕"/>
                <a:sym typeface="맑은 고딕"/>
              </a:rPr>
              <a:t>지역에 도달할 때마다 해당 알림을 받게 됨</a:t>
            </a:r>
            <a:endParaRPr b="1" sz="1200">
              <a:latin typeface="맑은 고딕"/>
              <a:ea typeface="맑은 고딕"/>
              <a:cs typeface="맑은 고딕"/>
              <a:sym typeface="맑은 고딕"/>
            </a:endParaRPr>
          </a:p>
          <a:p>
            <a:pPr lvl="0" algn="ctr"/>
            <a:endParaRPr b="1" sz="1200">
              <a:latin typeface="맑은 고딕"/>
              <a:ea typeface="맑은 고딕"/>
              <a:cs typeface="맑은 고딕"/>
              <a:sym typeface="맑은 고딕"/>
            </a:endParaRPr>
          </a:p>
          <a:p>
            <a:pPr lvl="0" algn="ctr"/>
            <a:r>
              <a:rPr b="1" sz="1200">
                <a:latin typeface="Adobe 繁黑體 Std B"/>
                <a:ea typeface="Adobe 繁黑體 Std B"/>
                <a:cs typeface="Adobe 繁黑體 Std B"/>
                <a:sym typeface="Adobe 繁黑體 Std B"/>
              </a:rPr>
              <a:t>(</a:t>
            </a:r>
            <a:r>
              <a:rPr sz="1200">
                <a:latin typeface="맑은 고딕"/>
                <a:ea typeface="맑은 고딕"/>
                <a:cs typeface="맑은 고딕"/>
                <a:sym typeface="맑은 고딕"/>
              </a:rPr>
              <a:t>현재는 위험한 </a:t>
            </a:r>
            <a:r>
              <a:rPr b="1" sz="1200">
                <a:latin typeface="Adobe 繁黑體 Std B"/>
                <a:ea typeface="Adobe 繁黑體 Std B"/>
                <a:cs typeface="Adobe 繁黑體 Std B"/>
                <a:sym typeface="Adobe 繁黑體 Std B"/>
              </a:rPr>
              <a:t>415</a:t>
            </a:r>
            <a:r>
              <a:rPr sz="1200">
                <a:latin typeface="맑은 고딕"/>
                <a:ea typeface="맑은 고딕"/>
                <a:cs typeface="맑은 고딕"/>
                <a:sym typeface="맑은 고딕"/>
              </a:rPr>
              <a:t>호 지역에 위치해서 토스트 메시지 알림 받은 경우</a:t>
            </a:r>
            <a:r>
              <a:rPr b="1" sz="1600">
                <a:latin typeface="Adobe 繁黑體 Std B"/>
                <a:ea typeface="Adobe 繁黑體 Std B"/>
                <a:cs typeface="Adobe 繁黑體 Std B"/>
                <a:sym typeface="Adobe 繁黑體 Std B"/>
              </a:rPr>
              <a:t>)</a:t>
            </a:r>
          </a:p>
        </p:txBody>
      </p:sp>
      <p:pic>
        <p:nvPicPr>
          <p:cNvPr id="149" name="image33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7624" y="1556791"/>
            <a:ext cx="6858001" cy="38481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roup 153"/>
          <p:cNvGrpSpPr/>
          <p:nvPr/>
        </p:nvGrpSpPr>
        <p:grpSpPr>
          <a:xfrm>
            <a:off x="323512" y="254737"/>
            <a:ext cx="1080097" cy="1080097"/>
            <a:chOff x="-14" y="-14"/>
            <a:chExt cx="1080096" cy="1080096"/>
          </a:xfrm>
        </p:grpSpPr>
        <p:sp>
          <p:nvSpPr>
            <p:cNvPr id="151" name="Shape 151"/>
            <p:cNvSpPr/>
            <p:nvPr/>
          </p:nvSpPr>
          <p:spPr>
            <a:xfrm>
              <a:off x="-15" y="-15"/>
              <a:ext cx="1080097" cy="1080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b="1">
                  <a:solidFill>
                    <a:srgbClr val="FFFFFF"/>
                  </a:solidFill>
                  <a:latin typeface="210 맨발의청춘 R"/>
                  <a:ea typeface="210 맨발의청춘 R"/>
                  <a:cs typeface="210 맨발의청춘 R"/>
                  <a:sym typeface="210 맨발의청춘 R"/>
                </a:defRPr>
              </a:pPr>
            </a:p>
          </p:txBody>
        </p:sp>
        <p:pic>
          <p:nvPicPr>
            <p:cNvPr id="152" name="image5.png" descr="noun_58319_cc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44016" y="144016"/>
              <a:ext cx="704162" cy="7647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56" name="Group 156"/>
          <p:cNvGrpSpPr/>
          <p:nvPr/>
        </p:nvGrpSpPr>
        <p:grpSpPr>
          <a:xfrm>
            <a:off x="323512" y="254737"/>
            <a:ext cx="1080097" cy="1080097"/>
            <a:chOff x="-14" y="-14"/>
            <a:chExt cx="1080096" cy="1080096"/>
          </a:xfrm>
        </p:grpSpPr>
        <p:sp>
          <p:nvSpPr>
            <p:cNvPr id="154" name="Shape 154"/>
            <p:cNvSpPr/>
            <p:nvPr/>
          </p:nvSpPr>
          <p:spPr>
            <a:xfrm>
              <a:off x="-15" y="-15"/>
              <a:ext cx="1080097" cy="1080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210 맨발의청춘 R"/>
                  <a:ea typeface="210 맨발의청춘 R"/>
                  <a:cs typeface="210 맨발의청춘 R"/>
                  <a:sym typeface="210 맨발의청춘 R"/>
                </a:defRPr>
              </a:pPr>
            </a:p>
          </p:txBody>
        </p:sp>
        <p:pic>
          <p:nvPicPr>
            <p:cNvPr id="155" name="image6.png" descr="noun_155719_cc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6023" y="135070"/>
              <a:ext cx="648076" cy="8010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57" name="Shape 157"/>
          <p:cNvSpPr/>
          <p:nvPr/>
        </p:nvSpPr>
        <p:spPr>
          <a:xfrm>
            <a:off x="1964867" y="605500"/>
            <a:ext cx="2535125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210 맨발의청춘 R"/>
                <a:ea typeface="210 맨발의청춘 R"/>
                <a:cs typeface="210 맨발의청춘 R"/>
                <a:sym typeface="210 맨발의청춘 R"/>
              </a:defRPr>
            </a:lvl1pPr>
          </a:lstStyle>
          <a:p>
            <a:pPr lvl="0"/>
            <a:r>
              <a:t>시연영상2 : 일반모드</a:t>
            </a:r>
          </a:p>
        </p:txBody>
      </p:sp>
      <p:sp>
        <p:nvSpPr>
          <p:cNvPr id="158" name="Shape 158"/>
          <p:cNvSpPr/>
          <p:nvPr/>
        </p:nvSpPr>
        <p:spPr>
          <a:xfrm>
            <a:off x="395534" y="5805263"/>
            <a:ext cx="4320483" cy="472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 lvl="0">
              <a:defRPr sz="1800"/>
            </a:pPr>
            <a:r>
              <a:rPr sz="1200"/>
              <a:t>서버(노트북)로 부터 등록된 비콘 정보를 다운로드 받음을 확인할 수 있는 캡쳐사진</a:t>
            </a:r>
          </a:p>
        </p:txBody>
      </p:sp>
      <p:sp>
        <p:nvSpPr>
          <p:cNvPr id="159" name="Shape 159"/>
          <p:cNvSpPr/>
          <p:nvPr/>
        </p:nvSpPr>
        <p:spPr>
          <a:xfrm>
            <a:off x="5066369" y="5805263"/>
            <a:ext cx="4077632" cy="472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 lvl="0">
              <a:defRPr sz="1800"/>
            </a:pPr>
            <a:r>
              <a:rPr sz="1200"/>
              <a:t>사용자는 주의해야할 위험지역에 도달할 때마다 비콘을 인식하여 알림 서비스를 받음</a:t>
            </a:r>
          </a:p>
        </p:txBody>
      </p:sp>
      <p:pic>
        <p:nvPicPr>
          <p:cNvPr id="160" name="image34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80112" y="908720"/>
            <a:ext cx="2504878" cy="4453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image35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9591" y="1412775"/>
            <a:ext cx="3305570" cy="41296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